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9"/>
  </p:notesMasterIdLst>
  <p:sldIdLst>
    <p:sldId id="256" r:id="rId2"/>
    <p:sldId id="257" r:id="rId3"/>
    <p:sldId id="266" r:id="rId4"/>
    <p:sldId id="258" r:id="rId5"/>
    <p:sldId id="260" r:id="rId6"/>
    <p:sldId id="268" r:id="rId7"/>
    <p:sldId id="269" r:id="rId8"/>
    <p:sldId id="261" r:id="rId9"/>
    <p:sldId id="265" r:id="rId10"/>
    <p:sldId id="270" r:id="rId11"/>
    <p:sldId id="262" r:id="rId12"/>
    <p:sldId id="272" r:id="rId13"/>
    <p:sldId id="273" r:id="rId14"/>
    <p:sldId id="263" r:id="rId15"/>
    <p:sldId id="271" r:id="rId16"/>
    <p:sldId id="274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3"/>
    <p:restoredTop sz="94604"/>
  </p:normalViewPr>
  <p:slideViewPr>
    <p:cSldViewPr snapToGrid="0" snapToObjects="1">
      <p:cViewPr varScale="1">
        <p:scale>
          <a:sx n="90" d="100"/>
          <a:sy n="90" d="100"/>
        </p:scale>
        <p:origin x="11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49133-37E7-1247-B2B5-B0000A013D99}" type="datetimeFigureOut">
              <a:rPr lang="en-US" smtClean="0"/>
              <a:t>7/5/18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4D7F8-BFC9-2F4C-96DF-2559AAF1A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3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D7F8-BFC9-2F4C-96DF-2559AAF1AD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70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1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7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3581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2540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15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2281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8998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2991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238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395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FB89351-4FAB-F24B-9696-6C12797783B0}"/>
              </a:ext>
            </a:extLst>
          </p:cNvPr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2AE0D45-A758-B34B-B837-CF53BE5A4B54}"/>
              </a:ext>
            </a:extLst>
          </p:cNvPr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E4880AE-5C54-984B-BD74-EE8F1A0D31F2}"/>
              </a:ext>
            </a:extLst>
          </p:cNvPr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07AC32F-F529-454D-80AE-FA3035E1C204}"/>
              </a:ext>
            </a:extLst>
          </p:cNvPr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11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July 5,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C14DC246-4E9A-C440-BC73-CBFF14C64D80}"/>
              </a:ext>
            </a:extLst>
          </p:cNvPr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0D22E9C-AE36-C843-98C6-A45DF64330F2}"/>
              </a:ext>
            </a:extLst>
          </p:cNvPr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EC2B747-0F95-DC48-9A10-71AEEFDF0009}"/>
              </a:ext>
            </a:extLst>
          </p:cNvPr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8B39CA0-258E-E44F-BBFD-BBF5ABE9EA7F}"/>
              </a:ext>
            </a:extLst>
          </p:cNvPr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8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42120D2-3948-4F8F-BE5D-E7E7D97880B2}" type="datetime4">
              <a:rPr lang="en-US" smtClean="0"/>
              <a:pPr/>
              <a:t>July 5, 2018</a:t>
            </a:fld>
            <a:endParaRPr lang="en-US" err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34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srsh3gBLm8" TargetMode="External"/><Relationship Id="rId4" Type="http://schemas.openxmlformats.org/officeDocument/2006/relationships/image" Target="../media/image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0812" y="4259695"/>
            <a:ext cx="3368315" cy="617105"/>
          </a:xfrm>
        </p:spPr>
        <p:txBody>
          <a:bodyPr>
            <a:normAutofit lnSpcReduction="10000"/>
          </a:bodyPr>
          <a:lstStyle/>
          <a:p>
            <a:r>
              <a:rPr lang="en-US" sz="3600" dirty="0" err="1"/>
              <a:t>Guía</a:t>
            </a:r>
            <a:r>
              <a:rPr lang="en-US" sz="3600" dirty="0"/>
              <a:t> de </a:t>
            </a:r>
            <a:r>
              <a:rPr lang="en-US" sz="3600" dirty="0" err="1"/>
              <a:t>Uso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38850B-7C2D-C447-AA37-BD1FA5AE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1487" y="6211669"/>
            <a:ext cx="8672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/>
              <a:t>Hecho por: Coordinadora de Proyectos de Jóvenes CTI, Christine Lacayo </a:t>
            </a:r>
          </a:p>
          <a:p>
            <a:pPr algn="ctr"/>
            <a:r>
              <a:rPr lang="es-CR"/>
              <a:t>y pasante de CTI, Ilka Vanessa Walker-Vera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2" y="184687"/>
            <a:ext cx="6439333" cy="4075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553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072" y="274638"/>
            <a:ext cx="4725230" cy="1143000"/>
          </a:xfrm>
        </p:spPr>
        <p:txBody>
          <a:bodyPr/>
          <a:lstStyle/>
          <a:p>
            <a:r>
              <a:rPr lang="en-US" err="1"/>
              <a:t>Descargue</a:t>
            </a:r>
            <a:r>
              <a:rPr lang="en-US"/>
              <a:t> la App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072" y="2122274"/>
            <a:ext cx="7524003" cy="36365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_tradnl" sz="3200"/>
              <a:t>Busque: </a:t>
            </a:r>
          </a:p>
          <a:p>
            <a:pPr marL="68580" indent="0">
              <a:buNone/>
            </a:pPr>
            <a:r>
              <a:rPr lang="es-ES_tradnl" sz="3200"/>
              <a:t> “</a:t>
            </a:r>
            <a:r>
              <a:rPr lang="es-ES_tradnl" sz="3200" err="1"/>
              <a:t>Mapting</a:t>
            </a:r>
            <a:r>
              <a:rPr lang="es-ES_tradnl" sz="3200"/>
              <a:t> – Snap &amp; </a:t>
            </a:r>
            <a:r>
              <a:rPr lang="es-ES_tradnl" sz="3200" err="1"/>
              <a:t>Map</a:t>
            </a:r>
            <a:endParaRPr lang="es-ES_tradnl" sz="3200"/>
          </a:p>
          <a:p>
            <a:endParaRPr lang="es-ES_tradnl" sz="3200"/>
          </a:p>
          <a:p>
            <a:pPr marL="0" indent="0">
              <a:buNone/>
            </a:pPr>
            <a:r>
              <a:rPr lang="es-ES_tradnl" sz="3200"/>
              <a:t>Disponible en:</a:t>
            </a:r>
          </a:p>
          <a:p>
            <a:pPr marL="68580" indent="0">
              <a:buNone/>
            </a:pPr>
            <a:r>
              <a:rPr lang="es-ES_tradnl" sz="3200"/>
              <a:t>	iOS </a:t>
            </a:r>
          </a:p>
          <a:p>
            <a:pPr marL="68580" indent="0">
              <a:buNone/>
            </a:pPr>
            <a:r>
              <a:rPr lang="es-ES_tradnl" sz="3200"/>
              <a:t>	</a:t>
            </a:r>
            <a:r>
              <a:rPr lang="es-ES_tradnl" sz="3200" err="1"/>
              <a:t>Playstore</a:t>
            </a:r>
            <a:r>
              <a:rPr lang="es-ES_tradnl" sz="3200"/>
              <a:t> </a:t>
            </a:r>
          </a:p>
        </p:txBody>
      </p:sp>
      <p:pic>
        <p:nvPicPr>
          <p:cNvPr id="4" name="Picture 3" descr="IMG_4950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" t="3126" r="2955"/>
          <a:stretch/>
        </p:blipFill>
        <p:spPr>
          <a:xfrm>
            <a:off x="5137006" y="1058141"/>
            <a:ext cx="3268914" cy="571500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F4CC8D-5F03-6A48-AE36-18811E9FE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075" y="68263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152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456" y="206375"/>
            <a:ext cx="5952837" cy="1143000"/>
          </a:xfrm>
        </p:spPr>
        <p:txBody>
          <a:bodyPr/>
          <a:lstStyle/>
          <a:p>
            <a:r>
              <a:rPr lang="en-US"/>
              <a:t>Cree </a:t>
            </a:r>
            <a:r>
              <a:rPr lang="en-US" err="1"/>
              <a:t>su</a:t>
            </a:r>
            <a:r>
              <a:rPr lang="en-US"/>
              <a:t> </a:t>
            </a:r>
            <a:r>
              <a:rPr lang="en-US" err="1"/>
              <a:t>Cuenta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076" y="2071689"/>
            <a:ext cx="4059382" cy="3733800"/>
          </a:xfrm>
        </p:spPr>
        <p:txBody>
          <a:bodyPr>
            <a:normAutofit/>
          </a:bodyPr>
          <a:lstStyle/>
          <a:p>
            <a:r>
              <a:rPr lang="es-ES_tradnl"/>
              <a:t>Haga clic en “</a:t>
            </a:r>
            <a:r>
              <a:rPr lang="es-ES_tradnl" err="1"/>
              <a:t>Don’t</a:t>
            </a:r>
            <a:r>
              <a:rPr lang="es-ES_tradnl"/>
              <a:t> </a:t>
            </a:r>
            <a:r>
              <a:rPr lang="es-ES_tradnl" err="1"/>
              <a:t>have</a:t>
            </a:r>
            <a:r>
              <a:rPr lang="es-ES_tradnl"/>
              <a:t> </a:t>
            </a:r>
            <a:r>
              <a:rPr lang="es-ES_tradnl" err="1"/>
              <a:t>an</a:t>
            </a:r>
            <a:r>
              <a:rPr lang="es-ES_tradnl"/>
              <a:t> </a:t>
            </a:r>
            <a:r>
              <a:rPr lang="es-ES_tradnl" err="1"/>
              <a:t>account</a:t>
            </a:r>
            <a:r>
              <a:rPr lang="es-ES_tradnl"/>
              <a:t>?” para crear su propia cuenta</a:t>
            </a:r>
          </a:p>
          <a:p>
            <a:r>
              <a:rPr lang="es-ES_tradnl"/>
              <a:t>Puede registrarse como ‘individual’ o como ‘institución’</a:t>
            </a:r>
          </a:p>
          <a:p>
            <a:r>
              <a:rPr lang="es-ES_tradnl"/>
              <a:t>Elija un nombre de usuario y una contraseña</a:t>
            </a:r>
          </a:p>
          <a:p>
            <a:r>
              <a:rPr lang="es-ES_tradnl"/>
              <a:t>Guarde su contraseña en un lugar seguro</a:t>
            </a:r>
          </a:p>
        </p:txBody>
      </p:sp>
      <p:pic>
        <p:nvPicPr>
          <p:cNvPr id="4" name="Picture 3" descr="IMG_4957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7"/>
          <a:stretch/>
        </p:blipFill>
        <p:spPr>
          <a:xfrm>
            <a:off x="4659458" y="1784310"/>
            <a:ext cx="2696442" cy="4774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6D90B7-BB3F-654F-B874-BB275BDA5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50975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51DEC-796D-8945-87C4-A627E60BDB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5"/>
          <a:stretch/>
        </p:blipFill>
        <p:spPr>
          <a:xfrm>
            <a:off x="6241293" y="1035050"/>
            <a:ext cx="2659856" cy="4539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F6D161-3D8F-5542-9886-B5AD8D257E04}"/>
              </a:ext>
            </a:extLst>
          </p:cNvPr>
          <p:cNvCxnSpPr>
            <a:cxnSpLocks/>
          </p:cNvCxnSpPr>
          <p:nvPr/>
        </p:nvCxnSpPr>
        <p:spPr>
          <a:xfrm>
            <a:off x="4100945" y="2937164"/>
            <a:ext cx="1771218" cy="3234997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57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B503E73-F670-2A49-973A-E4EA11825449}"/>
              </a:ext>
            </a:extLst>
          </p:cNvPr>
          <p:cNvSpPr/>
          <p:nvPr/>
        </p:nvSpPr>
        <p:spPr>
          <a:xfrm>
            <a:off x="371693" y="5309568"/>
            <a:ext cx="2450643" cy="1404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_tradnl" sz="1180" b="1">
                <a:solidFill>
                  <a:schemeClr val="bg1"/>
                </a:solidFill>
              </a:rPr>
              <a:t>Cuando abras la aplicación, verás los 17 ODS.</a:t>
            </a:r>
          </a:p>
          <a:p>
            <a:endParaRPr lang="es-ES_tradnl" sz="1180" b="1">
              <a:solidFill>
                <a:schemeClr val="bg1"/>
              </a:solidFill>
            </a:endParaRPr>
          </a:p>
          <a:p>
            <a:r>
              <a:rPr lang="es-ES_tradnl" sz="1180" b="1">
                <a:solidFill>
                  <a:schemeClr val="bg1"/>
                </a:solidFill>
              </a:rPr>
              <a:t>Para cargar una imagen o un vídeo, elija el ODS que represente aquello en lo que está trabajando </a:t>
            </a:r>
            <a:r>
              <a:rPr lang="es-ES_tradnl" sz="1200" b="1">
                <a:solidFill>
                  <a:schemeClr val="bg1"/>
                </a:solidFill>
              </a:rPr>
              <a:t>u observando.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205" y="278584"/>
            <a:ext cx="5110018" cy="615374"/>
          </a:xfrm>
        </p:spPr>
        <p:txBody>
          <a:bodyPr>
            <a:normAutofit fontScale="90000"/>
          </a:bodyPr>
          <a:lstStyle/>
          <a:p>
            <a:pPr algn="ctr"/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subir</a:t>
            </a:r>
            <a:r>
              <a:rPr lang="en-US"/>
              <a:t> ODSs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400FEE-E21D-C641-A228-B73ED09636F1}"/>
              </a:ext>
            </a:extLst>
          </p:cNvPr>
          <p:cNvSpPr/>
          <p:nvPr/>
        </p:nvSpPr>
        <p:spPr>
          <a:xfrm>
            <a:off x="3156894" y="5304186"/>
            <a:ext cx="2450643" cy="1404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_tradnl" sz="1200" b="1">
                <a:solidFill>
                  <a:schemeClr val="bg1"/>
                </a:solidFill>
              </a:rPr>
              <a:t>Elija desde su galería, tome una foto o grabe un video que se ajuste a la descripción del ODS elegido.</a:t>
            </a:r>
          </a:p>
          <a:p>
            <a:endParaRPr lang="es-ES_tradnl" sz="1200" b="1">
              <a:solidFill>
                <a:schemeClr val="bg1"/>
              </a:solidFill>
            </a:endParaRPr>
          </a:p>
          <a:p>
            <a:r>
              <a:rPr lang="es-ES_tradnl" sz="1200" b="1">
                <a:solidFill>
                  <a:schemeClr val="bg1"/>
                </a:solidFill>
              </a:rPr>
              <a:t>En la foto: ODS # 4 - Educación de calidad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499DCF-CAA8-804F-B8EA-AE3B92597D0F}"/>
              </a:ext>
            </a:extLst>
          </p:cNvPr>
          <p:cNvSpPr/>
          <p:nvPr/>
        </p:nvSpPr>
        <p:spPr>
          <a:xfrm>
            <a:off x="5942095" y="5304186"/>
            <a:ext cx="2450643" cy="1404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br>
              <a:rPr lang="en-US"/>
            </a:br>
            <a:endParaRPr lang="en-US"/>
          </a:p>
          <a:p>
            <a:r>
              <a:rPr lang="es-ES_tradnl" sz="1200" b="1"/>
              <a:t>Escriba una descripción para su publicación explicando cómo contribuye a ese ODS.</a:t>
            </a:r>
          </a:p>
          <a:p>
            <a:endParaRPr lang="es-ES_tradnl" sz="1200" b="1"/>
          </a:p>
          <a:p>
            <a:endParaRPr lang="es-ES_tradnl" sz="1200" b="1"/>
          </a:p>
          <a:p>
            <a:r>
              <a:rPr lang="es-ES_tradnl" sz="1200" b="1"/>
              <a:t>Seleccione si presenció u observó la acción.</a:t>
            </a:r>
            <a:br>
              <a:rPr lang="en-US" sz="1200"/>
            </a:br>
            <a:endParaRPr lang="en-US" sz="1200"/>
          </a:p>
          <a:p>
            <a:endParaRPr lang="en-US" sz="1200" b="1">
              <a:solidFill>
                <a:schemeClr val="bg1"/>
              </a:solidFill>
            </a:endParaRPr>
          </a:p>
          <a:p>
            <a:endParaRPr lang="en-US" sz="1200" b="1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EB7E6B-3878-D848-BAD7-460577701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6CBAA4-CBA0-B84C-A725-9ECE697FA6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/>
          <a:stretch/>
        </p:blipFill>
        <p:spPr>
          <a:xfrm>
            <a:off x="344945" y="1010041"/>
            <a:ext cx="2477391" cy="429414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F90F74-1DDF-D94D-A0C3-68AB9D2C8C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82" y="1010041"/>
            <a:ext cx="2661683" cy="412999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E54AAE-36C6-CB45-9A0E-28DFEA915B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 b="11360"/>
          <a:stretch/>
        </p:blipFill>
        <p:spPr>
          <a:xfrm>
            <a:off x="5976339" y="951999"/>
            <a:ext cx="2584255" cy="429414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137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513" y="274638"/>
            <a:ext cx="5121565" cy="1143000"/>
          </a:xfrm>
        </p:spPr>
        <p:txBody>
          <a:bodyPr>
            <a:normAutofit fontScale="90000"/>
          </a:bodyPr>
          <a:lstStyle/>
          <a:p>
            <a:r>
              <a:rPr lang="en-US"/>
              <a:t>Los </a:t>
            </a:r>
            <a:r>
              <a:rPr lang="es-ES_tradnl"/>
              <a:t>Principios</a:t>
            </a:r>
            <a:r>
              <a:rPr lang="en-US"/>
              <a:t> de </a:t>
            </a:r>
            <a:br>
              <a:rPr lang="en-US"/>
            </a:br>
            <a:r>
              <a:rPr lang="en-US"/>
              <a:t>la Carta de la Tierra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13" y="2151712"/>
            <a:ext cx="4602018" cy="3733800"/>
          </a:xfrm>
        </p:spPr>
        <p:txBody>
          <a:bodyPr/>
          <a:lstStyle/>
          <a:p>
            <a:r>
              <a:rPr lang="es-ES_tradnl" dirty="0"/>
              <a:t>Después de cargar su foto, recibirá una notificación de que ha utilizado el ODS elegido o que ha desbloqueado exitosamente un nuevo Principio de la Carta de la Tierra</a:t>
            </a:r>
          </a:p>
          <a:p>
            <a:endParaRPr lang="es-ES_tradnl" dirty="0"/>
          </a:p>
          <a:p>
            <a:r>
              <a:rPr lang="es-ES_tradnl" dirty="0"/>
              <a:t>Si ya ha utilizado el ODS elegido, puede hacer clic en "Aceptar", y  será llevado al mapa global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CE46B5-A22B-2745-B23A-E84C0AB41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67A0FB-420B-9441-B3F0-52D760077E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0"/>
          <a:stretch/>
        </p:blipFill>
        <p:spPr>
          <a:xfrm>
            <a:off x="5439866" y="966643"/>
            <a:ext cx="3120728" cy="5360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5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087" y="158174"/>
            <a:ext cx="4244109" cy="1143000"/>
          </a:xfrm>
        </p:spPr>
        <p:txBody>
          <a:bodyPr/>
          <a:lstStyle/>
          <a:p>
            <a:r>
              <a:rPr lang="en-US"/>
              <a:t>Rueda 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136" y="2369561"/>
            <a:ext cx="3913909" cy="27177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Cada </a:t>
            </a:r>
            <a:r>
              <a:rPr lang="en-US" dirty="0" err="1"/>
              <a:t>vez</a:t>
            </a:r>
            <a:r>
              <a:rPr lang="en-US" dirty="0"/>
              <a:t> que </a:t>
            </a:r>
            <a:r>
              <a:rPr lang="en-US" dirty="0" err="1"/>
              <a:t>suba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publicación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un ODS </a:t>
            </a:r>
            <a:r>
              <a:rPr lang="en-US" dirty="0" err="1"/>
              <a:t>diferente</a:t>
            </a:r>
            <a:r>
              <a:rPr lang="en-US" dirty="0"/>
              <a:t>, la </a:t>
            </a:r>
            <a:r>
              <a:rPr lang="en-US" dirty="0" err="1"/>
              <a:t>rueda</a:t>
            </a:r>
            <a:r>
              <a:rPr lang="en-US" dirty="0"/>
              <a:t> ODS se </a:t>
            </a:r>
            <a:r>
              <a:rPr lang="en-US" dirty="0" err="1"/>
              <a:t>coloreará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ODSs que </a:t>
            </a:r>
            <a:r>
              <a:rPr lang="en-US" dirty="0" err="1"/>
              <a:t>ya</a:t>
            </a:r>
            <a:r>
              <a:rPr lang="en-US" dirty="0"/>
              <a:t>  </a:t>
            </a:r>
            <a:r>
              <a:rPr lang="en-US" dirty="0" err="1"/>
              <a:t>haya</a:t>
            </a:r>
            <a:r>
              <a:rPr lang="en-US" dirty="0"/>
              <a:t> </a:t>
            </a:r>
            <a:r>
              <a:rPr lang="en-US" dirty="0" err="1"/>
              <a:t>utilizado</a:t>
            </a:r>
            <a:endParaRPr lang="en-US" dirty="0"/>
          </a:p>
          <a:p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íconos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Principios</a:t>
            </a:r>
            <a:r>
              <a:rPr lang="en-US" dirty="0"/>
              <a:t> de la Carta de la Tierra </a:t>
            </a:r>
            <a:r>
              <a:rPr lang="en-US" dirty="0" err="1"/>
              <a:t>conectados</a:t>
            </a:r>
            <a:r>
              <a:rPr lang="en-US" dirty="0"/>
              <a:t> al ODS que </a:t>
            </a:r>
            <a:r>
              <a:rPr lang="en-US" dirty="0" err="1"/>
              <a:t>utilizó</a:t>
            </a:r>
            <a:r>
              <a:rPr lang="en-US" dirty="0"/>
              <a:t> para leer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ellos</a:t>
            </a:r>
            <a:endParaRPr lang="en-US" dirty="0"/>
          </a:p>
        </p:txBody>
      </p:sp>
      <p:pic>
        <p:nvPicPr>
          <p:cNvPr id="4" name="Picture 3" descr="IMG_4964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/>
          <a:stretch/>
        </p:blipFill>
        <p:spPr>
          <a:xfrm>
            <a:off x="5230091" y="542925"/>
            <a:ext cx="3440546" cy="5460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Arrow Connector 6"/>
          <p:cNvCxnSpPr/>
          <p:nvPr/>
        </p:nvCxnSpPr>
        <p:spPr>
          <a:xfrm flipV="1">
            <a:off x="3913909" y="3175000"/>
            <a:ext cx="2632364" cy="392546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913909" y="3405910"/>
            <a:ext cx="3186546" cy="161635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ACF430D-C574-8C4E-9A56-D9FA6DC9D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577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585508-2FB6-2A4F-AD7E-33646F4089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/>
          <a:stretch/>
        </p:blipFill>
        <p:spPr>
          <a:xfrm>
            <a:off x="5372957" y="885825"/>
            <a:ext cx="3336876" cy="5734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94" y="314325"/>
            <a:ext cx="5077709" cy="1143000"/>
          </a:xfrm>
        </p:spPr>
        <p:txBody>
          <a:bodyPr>
            <a:normAutofit fontScale="90000"/>
          </a:bodyPr>
          <a:lstStyle/>
          <a:p>
            <a:r>
              <a:rPr lang="en-US" err="1"/>
              <a:t>Principios</a:t>
            </a:r>
            <a:r>
              <a:rPr lang="en-US"/>
              <a:t> de la</a:t>
            </a:r>
            <a:br>
              <a:rPr lang="en-US"/>
            </a:br>
            <a:r>
              <a:rPr lang="en-US"/>
              <a:t>Carta de la Tierra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908" y="2574889"/>
            <a:ext cx="4855438" cy="2618023"/>
          </a:xfrm>
        </p:spPr>
        <p:txBody>
          <a:bodyPr/>
          <a:lstStyle/>
          <a:p>
            <a:r>
              <a:rPr lang="es-ES_tradnl" dirty="0"/>
              <a:t>Lea los Principios de la Carta de la Tierra</a:t>
            </a:r>
          </a:p>
          <a:p>
            <a:r>
              <a:rPr lang="es-ES_tradnl" dirty="0"/>
              <a:t>Haga clic en la flecha a mano izquierda para volver a la Rueda ODS o para conocer otros principios de la Carta de la Tierra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4281055" y="1156911"/>
            <a:ext cx="1191848" cy="2583816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C3E3DE2-3128-434C-8430-D112042C2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7689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0F67BA2-1314-F244-8C0E-11B11DFB0E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/>
          <a:stretch/>
        </p:blipFill>
        <p:spPr>
          <a:xfrm>
            <a:off x="4909247" y="610011"/>
            <a:ext cx="2477391" cy="429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10" y="226077"/>
            <a:ext cx="7524003" cy="970450"/>
          </a:xfrm>
        </p:spPr>
        <p:txBody>
          <a:bodyPr/>
          <a:lstStyle/>
          <a:p>
            <a:r>
              <a:rPr lang="en-US"/>
              <a:t>Feed de MAPTING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60" y="2092036"/>
            <a:ext cx="4197927" cy="4189214"/>
          </a:xfrm>
        </p:spPr>
        <p:txBody>
          <a:bodyPr>
            <a:normAutofit fontScale="85000" lnSpcReduction="20000"/>
          </a:bodyPr>
          <a:lstStyle/>
          <a:p>
            <a:r>
              <a:rPr lang="es-ES_tradnl" dirty="0"/>
              <a:t>Haga clic en el ícono del </a:t>
            </a:r>
            <a:r>
              <a:rPr lang="es-ES_tradnl" dirty="0" err="1"/>
              <a:t>feed</a:t>
            </a:r>
            <a:r>
              <a:rPr lang="es-ES_tradnl" dirty="0"/>
              <a:t> de MAPTING para ver su foto cargada recientemente</a:t>
            </a:r>
          </a:p>
          <a:p>
            <a:r>
              <a:rPr lang="es-ES_tradnl" dirty="0"/>
              <a:t>En el </a:t>
            </a:r>
            <a:r>
              <a:rPr lang="es-ES_tradnl" dirty="0" err="1"/>
              <a:t>feed</a:t>
            </a:r>
            <a:r>
              <a:rPr lang="es-ES_tradnl" dirty="0"/>
              <a:t> de fotos puede ver las publicaciones que otras personas han subido</a:t>
            </a:r>
          </a:p>
          <a:p>
            <a:r>
              <a:rPr lang="es-ES_tradnl" dirty="0"/>
              <a:t>Puede buscar publicaciones por país, ODS o palabra clave</a:t>
            </a:r>
          </a:p>
          <a:p>
            <a:r>
              <a:rPr lang="es-ES_tradnl" dirty="0"/>
              <a:t>Si le gusta la imagen, haga clic en el pulgar hacia arriba o en el ícono de chat para escribir un comentario</a:t>
            </a:r>
          </a:p>
          <a:p>
            <a:r>
              <a:rPr lang="es-ES_tradnl" dirty="0"/>
              <a:t>Haga clic en los tres puntos suspensivos para compartir la imagen a través de mensaje de texto, correo electrónico, Facebook, Twitter o </a:t>
            </a:r>
            <a:r>
              <a:rPr lang="es-ES_tradnl" dirty="0" err="1"/>
              <a:t>Whatsapp</a:t>
            </a:r>
            <a:endParaRPr lang="es-ES_tradnl" dirty="0"/>
          </a:p>
          <a:p>
            <a:r>
              <a:rPr lang="es-ES_tradnl" dirty="0"/>
              <a:t>Si una imagen no coincide con la descripción del ODS, puede reportar la publicación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5561F80-196D-254C-95AF-EBE65D4A5FF1}"/>
              </a:ext>
            </a:extLst>
          </p:cNvPr>
          <p:cNvCxnSpPr>
            <a:cxnSpLocks/>
          </p:cNvCxnSpPr>
          <p:nvPr/>
        </p:nvCxnSpPr>
        <p:spPr>
          <a:xfrm flipV="1">
            <a:off x="4002709" y="871517"/>
            <a:ext cx="971313" cy="1355502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ED4C76-5ADF-AB42-A21F-788CC0A448D3}"/>
              </a:ext>
            </a:extLst>
          </p:cNvPr>
          <p:cNvCxnSpPr>
            <a:cxnSpLocks/>
          </p:cNvCxnSpPr>
          <p:nvPr/>
        </p:nvCxnSpPr>
        <p:spPr>
          <a:xfrm>
            <a:off x="4759087" y="5391275"/>
            <a:ext cx="3574913" cy="0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  <a:effectLst>
            <a:softEdge rad="635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B1C3794E-4CBD-8A41-BBB8-0CC2265CE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7EEDA2-73B6-0946-8874-25C66F2252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" b="21387"/>
          <a:stretch/>
        </p:blipFill>
        <p:spPr>
          <a:xfrm>
            <a:off x="6114318" y="1864826"/>
            <a:ext cx="2827041" cy="4177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2F369C5-0132-B340-9608-1BA0D4438D6C}"/>
              </a:ext>
            </a:extLst>
          </p:cNvPr>
          <p:cNvCxnSpPr>
            <a:cxnSpLocks/>
          </p:cNvCxnSpPr>
          <p:nvPr/>
        </p:nvCxnSpPr>
        <p:spPr>
          <a:xfrm>
            <a:off x="4002709" y="5288090"/>
            <a:ext cx="4557885" cy="549621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ADAA229-77F7-7645-BD1F-F3B261FC0274}"/>
              </a:ext>
            </a:extLst>
          </p:cNvPr>
          <p:cNvCxnSpPr>
            <a:cxnSpLocks/>
          </p:cNvCxnSpPr>
          <p:nvPr/>
        </p:nvCxnSpPr>
        <p:spPr>
          <a:xfrm>
            <a:off x="3776115" y="4456178"/>
            <a:ext cx="4179812" cy="1286358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14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3" y="2381041"/>
            <a:ext cx="4313382" cy="3733800"/>
          </a:xfrm>
        </p:spPr>
        <p:txBody>
          <a:bodyPr/>
          <a:lstStyle/>
          <a:p>
            <a:r>
              <a:rPr lang="es-ES_tradnl" dirty="0"/>
              <a:t>Haga clic en la Rueda ODS del usuario para ver los ODS que ya ha utilizado</a:t>
            </a:r>
          </a:p>
          <a:p>
            <a:pPr marL="0" indent="0">
              <a:buNone/>
            </a:pPr>
            <a:endParaRPr lang="es-ES_tradnl" dirty="0"/>
          </a:p>
          <a:p>
            <a:r>
              <a:rPr lang="es-ES_tradnl" dirty="0"/>
              <a:t>Haga clic en el icono de chat para enviar un mensaje directo a ese usuario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62A979-799E-DE40-81CE-889CECE1C8BB}"/>
              </a:ext>
            </a:extLst>
          </p:cNvPr>
          <p:cNvCxnSpPr>
            <a:cxnSpLocks/>
          </p:cNvCxnSpPr>
          <p:nvPr/>
        </p:nvCxnSpPr>
        <p:spPr>
          <a:xfrm>
            <a:off x="3380509" y="3796145"/>
            <a:ext cx="1566652" cy="451797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4B89CDC-5EF8-EF41-9275-F2CF7B7C8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6C7CDD-0807-B348-90AA-47C3ED0D25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" b="21387"/>
          <a:stretch/>
        </p:blipFill>
        <p:spPr>
          <a:xfrm>
            <a:off x="5002795" y="324468"/>
            <a:ext cx="2827041" cy="417704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03C4DF-061F-EA4E-9691-B97AFFC5C2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"/>
          <a:stretch/>
        </p:blipFill>
        <p:spPr>
          <a:xfrm>
            <a:off x="6416316" y="2264568"/>
            <a:ext cx="2614611" cy="447389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694BDFE-8759-6E47-9E4F-01D2C353E048}"/>
              </a:ext>
            </a:extLst>
          </p:cNvPr>
          <p:cNvSpPr txBox="1">
            <a:spLocks/>
          </p:cNvSpPr>
          <p:nvPr/>
        </p:nvSpPr>
        <p:spPr>
          <a:xfrm>
            <a:off x="199618" y="299373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Feed de </a:t>
            </a:r>
            <a:r>
              <a:rPr lang="en-US" dirty="0" err="1"/>
              <a:t>Mapting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96667E-1DE5-B649-AA18-16BB26364D9C}"/>
              </a:ext>
            </a:extLst>
          </p:cNvPr>
          <p:cNvCxnSpPr>
            <a:cxnSpLocks/>
          </p:cNvCxnSpPr>
          <p:nvPr/>
        </p:nvCxnSpPr>
        <p:spPr>
          <a:xfrm flipV="1">
            <a:off x="2923879" y="4668982"/>
            <a:ext cx="4905957" cy="512409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616C60C-2D4F-244F-BFE0-276AAF2036AD}"/>
              </a:ext>
            </a:extLst>
          </p:cNvPr>
          <p:cNvSpPr txBox="1"/>
          <p:nvPr/>
        </p:nvSpPr>
        <p:spPr>
          <a:xfrm>
            <a:off x="4633993" y="7904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33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4C9DF0-4A8B-8242-BBEA-BDD482BE56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/>
          <a:stretch/>
        </p:blipFill>
        <p:spPr>
          <a:xfrm>
            <a:off x="4571998" y="1567274"/>
            <a:ext cx="2477391" cy="429414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439" y="2916882"/>
            <a:ext cx="3333378" cy="3636510"/>
          </a:xfrm>
        </p:spPr>
        <p:txBody>
          <a:bodyPr/>
          <a:lstStyle/>
          <a:p>
            <a:r>
              <a:rPr lang="es-ES_tradnl" sz="2200" dirty="0"/>
              <a:t>Haga clic en el logotipo de la Carta de la Tierra para leer todos los Principios de la Carta de la Tierra</a:t>
            </a:r>
            <a:endParaRPr lang="es-ES_tradnl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889720-F01F-2C40-A624-0BC956142AAF}"/>
              </a:ext>
            </a:extLst>
          </p:cNvPr>
          <p:cNvCxnSpPr>
            <a:cxnSpLocks/>
          </p:cNvCxnSpPr>
          <p:nvPr/>
        </p:nvCxnSpPr>
        <p:spPr>
          <a:xfrm flipV="1">
            <a:off x="3982817" y="1783117"/>
            <a:ext cx="2376615" cy="1577621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DA2DA26-58E7-D14E-9B74-3419570D7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EE8F03-CF12-294D-AB01-DA30DDC76A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/>
          <a:stretch/>
        </p:blipFill>
        <p:spPr>
          <a:xfrm>
            <a:off x="6229350" y="2143126"/>
            <a:ext cx="2560800" cy="441026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E729C23-DB28-1046-9683-EBAF02E3E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94" y="314325"/>
            <a:ext cx="5077709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Principios</a:t>
            </a:r>
            <a:r>
              <a:rPr lang="en-US"/>
              <a:t> de la</a:t>
            </a:r>
            <a:br>
              <a:rPr lang="en-US"/>
            </a:br>
            <a:r>
              <a:rPr lang="en-US"/>
              <a:t>Carta de la Tierra</a:t>
            </a:r>
          </a:p>
        </p:txBody>
      </p:sp>
    </p:spTree>
    <p:extLst>
      <p:ext uri="{BB962C8B-B14F-4D97-AF65-F5344CB8AC3E}">
        <p14:creationId xmlns:p14="http://schemas.microsoft.com/office/powerpoint/2010/main" val="2186831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825E43-1FB8-BF4C-A131-B8DB954C5E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/>
          <a:stretch/>
        </p:blipFill>
        <p:spPr>
          <a:xfrm>
            <a:off x="4689797" y="742514"/>
            <a:ext cx="2477391" cy="429414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12" y="350900"/>
            <a:ext cx="7524003" cy="970450"/>
          </a:xfrm>
        </p:spPr>
        <p:txBody>
          <a:bodyPr/>
          <a:lstStyle/>
          <a:p>
            <a:r>
              <a:rPr lang="en-US" err="1"/>
              <a:t>Mapa</a:t>
            </a:r>
            <a:r>
              <a:rPr lang="en-US"/>
              <a:t> Global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812" y="2191189"/>
            <a:ext cx="3754615" cy="4404395"/>
          </a:xfrm>
        </p:spPr>
        <p:txBody>
          <a:bodyPr>
            <a:normAutofit/>
          </a:bodyPr>
          <a:lstStyle/>
          <a:p>
            <a:r>
              <a:rPr lang="en-US" sz="2400" dirty="0" err="1"/>
              <a:t>Haga</a:t>
            </a:r>
            <a:r>
              <a:rPr lang="en-US" sz="2400" dirty="0"/>
              <a:t> </a:t>
            </a:r>
            <a:r>
              <a:rPr lang="en-US" sz="2400" dirty="0" err="1"/>
              <a:t>clic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el </a:t>
            </a:r>
            <a:r>
              <a:rPr lang="en-US" sz="2400" dirty="0" err="1"/>
              <a:t>ícono</a:t>
            </a:r>
            <a:r>
              <a:rPr lang="en-US" sz="2400" dirty="0"/>
              <a:t> del ‘</a:t>
            </a:r>
            <a:r>
              <a:rPr lang="en-US" sz="2400" dirty="0" err="1"/>
              <a:t>Mapa</a:t>
            </a:r>
            <a:r>
              <a:rPr lang="en-US" sz="2400" dirty="0"/>
              <a:t> Global’ 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esquina</a:t>
            </a:r>
            <a:r>
              <a:rPr lang="en-US" sz="2400" dirty="0"/>
              <a:t> superior </a:t>
            </a:r>
            <a:r>
              <a:rPr lang="en-US" sz="2400" dirty="0" err="1"/>
              <a:t>derecha</a:t>
            </a:r>
            <a:r>
              <a:rPr lang="en-US" sz="2400" dirty="0"/>
              <a:t> para </a:t>
            </a:r>
            <a:r>
              <a:rPr lang="en-US" sz="2400" dirty="0" err="1"/>
              <a:t>ver</a:t>
            </a:r>
            <a:r>
              <a:rPr lang="en-US" sz="2400" dirty="0"/>
              <a:t> </a:t>
            </a:r>
            <a:r>
              <a:rPr lang="en-US" sz="2400" dirty="0" err="1"/>
              <a:t>publicaciones</a:t>
            </a:r>
            <a:r>
              <a:rPr lang="en-US" sz="2400" dirty="0"/>
              <a:t> de </a:t>
            </a:r>
            <a:r>
              <a:rPr lang="en-US" sz="2400" dirty="0" err="1"/>
              <a:t>Mapting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el </a:t>
            </a:r>
            <a:r>
              <a:rPr lang="en-US" sz="2400" dirty="0" err="1"/>
              <a:t>mundo</a:t>
            </a:r>
            <a:endParaRPr lang="en-US" sz="24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9A7204E-9D8A-4C45-B920-9AC1B6F007D8}"/>
              </a:ext>
            </a:extLst>
          </p:cNvPr>
          <p:cNvCxnSpPr>
            <a:cxnSpLocks/>
          </p:cNvCxnSpPr>
          <p:nvPr/>
        </p:nvCxnSpPr>
        <p:spPr>
          <a:xfrm flipV="1">
            <a:off x="4214814" y="1024816"/>
            <a:ext cx="2524304" cy="2332747"/>
          </a:xfrm>
          <a:prstGeom prst="straightConnector1">
            <a:avLst/>
          </a:prstGeom>
          <a:ln w="28575" cmpd="sng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7FA8075-68F8-7841-B9E9-90771153D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3CFAF-10DD-6147-9A4D-AC811675AD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"/>
          <a:stretch/>
        </p:blipFill>
        <p:spPr>
          <a:xfrm>
            <a:off x="6221081" y="1864826"/>
            <a:ext cx="2542992" cy="439843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133419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/>
              <a:t>Mapa Global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797" y="5755726"/>
            <a:ext cx="6737022" cy="1065124"/>
          </a:xfrm>
        </p:spPr>
        <p:txBody>
          <a:bodyPr>
            <a:normAutofit/>
          </a:bodyPr>
          <a:lstStyle/>
          <a:p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buscar</a:t>
            </a:r>
            <a:r>
              <a:rPr lang="en-US" dirty="0"/>
              <a:t> </a:t>
            </a:r>
            <a:r>
              <a:rPr lang="en-US" dirty="0" err="1"/>
              <a:t>publicaciones</a:t>
            </a:r>
            <a:r>
              <a:rPr lang="en-US" dirty="0"/>
              <a:t> </a:t>
            </a:r>
            <a:r>
              <a:rPr lang="en-US" dirty="0" err="1"/>
              <a:t>usando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filtros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parte superior, </a:t>
            </a:r>
            <a:r>
              <a:rPr lang="en-US" dirty="0" err="1"/>
              <a:t>ya</a:t>
            </a:r>
            <a:r>
              <a:rPr lang="en-US" dirty="0"/>
              <a:t> sea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Principios</a:t>
            </a:r>
            <a:r>
              <a:rPr lang="en-US" dirty="0"/>
              <a:t> de la Carta de la Tierra o </a:t>
            </a:r>
            <a:r>
              <a:rPr lang="en-US" dirty="0" err="1"/>
              <a:t>por</a:t>
            </a:r>
            <a:r>
              <a:rPr lang="en-US" dirty="0"/>
              <a:t> ODS</a:t>
            </a:r>
            <a:endParaRPr lang="es-C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88" y="1565563"/>
            <a:ext cx="7315820" cy="4331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B19CF2-4DF7-BE48-9850-0D1D07F42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844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DA395D-3FA5-8B4E-9729-3B04FA283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927" y="784549"/>
            <a:ext cx="3278998" cy="56585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591" y="436269"/>
            <a:ext cx="7524003" cy="970450"/>
          </a:xfrm>
        </p:spPr>
        <p:txBody>
          <a:bodyPr/>
          <a:lstStyle/>
          <a:p>
            <a:r>
              <a:rPr lang="es-CR" dirty="0"/>
              <a:t>ODS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B19CF2-4DF7-BE48-9850-0D1D07F42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188" y="6674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BD62353-8ABF-6C4A-B883-4AC0DF061FAE}"/>
              </a:ext>
            </a:extLst>
          </p:cNvPr>
          <p:cNvCxnSpPr>
            <a:cxnSpLocks/>
          </p:cNvCxnSpPr>
          <p:nvPr/>
        </p:nvCxnSpPr>
        <p:spPr>
          <a:xfrm>
            <a:off x="3300413" y="3671888"/>
            <a:ext cx="3626860" cy="18673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12DDE7C-1CEB-C64E-B07D-D0ED12859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08" y="2365163"/>
            <a:ext cx="3004767" cy="3636510"/>
          </a:xfrm>
        </p:spPr>
        <p:txBody>
          <a:bodyPr>
            <a:normAutofit/>
          </a:bodyPr>
          <a:lstStyle/>
          <a:p>
            <a:r>
              <a:rPr lang="es-ES_tradnl" dirty="0"/>
              <a:t>Haga clic en el icono de ODS para obtener más información sobre los ODS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08150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10" y="394824"/>
            <a:ext cx="7524003" cy="970450"/>
          </a:xfrm>
        </p:spPr>
        <p:txBody>
          <a:bodyPr/>
          <a:lstStyle/>
          <a:p>
            <a:r>
              <a:rPr lang="en-US" dirty="0"/>
              <a:t>Más </a:t>
            </a:r>
            <a:r>
              <a:rPr lang="en-US" dirty="0" err="1"/>
              <a:t>ajustes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6" y="2350875"/>
            <a:ext cx="7524003" cy="3636510"/>
          </a:xfrm>
        </p:spPr>
        <p:txBody>
          <a:bodyPr>
            <a:normAutofit/>
          </a:bodyPr>
          <a:lstStyle/>
          <a:p>
            <a:r>
              <a:rPr lang="es-ES_tradnl"/>
              <a:t>Perfil</a:t>
            </a:r>
          </a:p>
          <a:p>
            <a:r>
              <a:rPr lang="es-ES_tradnl"/>
              <a:t>Cambiar contraseña</a:t>
            </a:r>
          </a:p>
          <a:p>
            <a:r>
              <a:rPr lang="es-ES_tradnl"/>
              <a:t>Mis publicaciones</a:t>
            </a:r>
          </a:p>
          <a:p>
            <a:r>
              <a:rPr lang="es-ES_tradnl"/>
              <a:t>Lista de Chat</a:t>
            </a:r>
          </a:p>
          <a:p>
            <a:r>
              <a:rPr lang="es-ES_tradnl"/>
              <a:t>Notificación</a:t>
            </a:r>
          </a:p>
          <a:p>
            <a:r>
              <a:rPr lang="es-ES_tradnl"/>
              <a:t>Cambiar Idioma</a:t>
            </a:r>
          </a:p>
          <a:p>
            <a:r>
              <a:rPr lang="es-ES_tradnl" err="1"/>
              <a:t>Mapting</a:t>
            </a:r>
            <a:r>
              <a:rPr lang="es-ES_tradnl"/>
              <a:t> Página</a:t>
            </a:r>
          </a:p>
          <a:p>
            <a:r>
              <a:rPr lang="es-ES_tradnl" err="1"/>
              <a:t>Mapting</a:t>
            </a:r>
            <a:r>
              <a:rPr lang="es-ES_tradnl"/>
              <a:t> Blog</a:t>
            </a:r>
          </a:p>
          <a:p>
            <a:r>
              <a:rPr lang="es-ES_tradnl"/>
              <a:t>Desconectar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19CF2-4DF7-BE48-9850-0D1D07F42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8844BE-B3E9-4D4D-911D-BFE11177B4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"/>
          <a:stretch/>
        </p:blipFill>
        <p:spPr>
          <a:xfrm>
            <a:off x="5132177" y="1058198"/>
            <a:ext cx="3083136" cy="5332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4310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DF2EA-5E52-BF4A-ACF5-FF237FF2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35" y="161437"/>
            <a:ext cx="7524003" cy="970450"/>
          </a:xfrm>
          <a:ln>
            <a:noFill/>
          </a:ln>
        </p:spPr>
        <p:txBody>
          <a:bodyPr/>
          <a:lstStyle/>
          <a:p>
            <a:r>
              <a:rPr lang="es-ES_tradnl"/>
              <a:t>Aprenda más sobre MAPTING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9786A-67A1-DA45-A4F4-02B8784427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386" y="2010207"/>
            <a:ext cx="2459676" cy="41794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744463-133F-8C4E-8A00-D8836006AC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1"/>
          <a:stretch/>
        </p:blipFill>
        <p:spPr>
          <a:xfrm>
            <a:off x="5111204" y="1967344"/>
            <a:ext cx="2533475" cy="417945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871A7C-F5B7-F543-998A-837485F500D7}"/>
              </a:ext>
            </a:extLst>
          </p:cNvPr>
          <p:cNvSpPr/>
          <p:nvPr/>
        </p:nvSpPr>
        <p:spPr>
          <a:xfrm>
            <a:off x="2237027" y="6195502"/>
            <a:ext cx="2301924" cy="4714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MAPTING </a:t>
            </a:r>
            <a:r>
              <a:rPr lang="en-US" err="1"/>
              <a:t>página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96A96-AB25-724E-AB50-606E5369E58F}"/>
              </a:ext>
            </a:extLst>
          </p:cNvPr>
          <p:cNvSpPr/>
          <p:nvPr/>
        </p:nvSpPr>
        <p:spPr>
          <a:xfrm>
            <a:off x="5182828" y="6189663"/>
            <a:ext cx="2390225" cy="4714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MAPTING blog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A468A0-458E-AC4A-AC95-7F2480238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1398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/>
              <a:t>¿Aún sigue confundida/o?</a:t>
            </a:r>
          </a:p>
        </p:txBody>
      </p:sp>
      <p:pic>
        <p:nvPicPr>
          <p:cNvPr id="4" name="Dsrsh3gBLm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6470" y="2463367"/>
            <a:ext cx="6768439" cy="39374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468A0-458E-AC4A-AC95-7F2480238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333" y="5825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8661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Otras</a:t>
            </a:r>
            <a:r>
              <a:rPr lang="en-US"/>
              <a:t> </a:t>
            </a:r>
            <a:r>
              <a:rPr lang="en-US" err="1"/>
              <a:t>formas</a:t>
            </a:r>
            <a:r>
              <a:rPr lang="en-US"/>
              <a:t> de </a:t>
            </a:r>
            <a:r>
              <a:rPr lang="en-US" err="1"/>
              <a:t>involucrarse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386" y="2322298"/>
            <a:ext cx="4776416" cy="4272466"/>
          </a:xfrm>
        </p:spPr>
        <p:txBody>
          <a:bodyPr>
            <a:normAutofit/>
          </a:bodyPr>
          <a:lstStyle/>
          <a:p>
            <a:r>
              <a:rPr lang="es-ES_tradnl" dirty="0"/>
              <a:t>¡Escriba un artículo sobre cómo está usando MAPTING en su comunidad para ser publicado en nuestro blog de MAPTING!</a:t>
            </a:r>
          </a:p>
          <a:p>
            <a:endParaRPr lang="es-ES_tradnl" dirty="0"/>
          </a:p>
          <a:p>
            <a:r>
              <a:rPr lang="es-ES_tradnl" dirty="0"/>
              <a:t>Contacte a la Coordinadora de Jóvenes de ECI:</a:t>
            </a:r>
          </a:p>
          <a:p>
            <a:pPr marL="0" indent="0">
              <a:buNone/>
            </a:pPr>
            <a:r>
              <a:rPr lang="es-ES_tradnl" dirty="0"/>
              <a:t>	</a:t>
            </a:r>
            <a:r>
              <a:rPr lang="es-ES_tradnl" dirty="0" err="1"/>
              <a:t>youthcoordinator@earthcharter.org</a:t>
            </a:r>
            <a:endParaRPr lang="es-ES_tradnl" dirty="0"/>
          </a:p>
          <a:p>
            <a:pPr marL="0" indent="0">
              <a:buNone/>
            </a:pPr>
            <a:r>
              <a:rPr lang="es-ES_tradnl" dirty="0"/>
              <a:t>	</a:t>
            </a:r>
          </a:p>
          <a:p>
            <a:r>
              <a:rPr lang="es-ES_tradnl" dirty="0"/>
              <a:t>Visite: http://</a:t>
            </a:r>
            <a:r>
              <a:rPr lang="es-ES_tradnl" dirty="0" err="1"/>
              <a:t>earthcharter.org</a:t>
            </a:r>
            <a:r>
              <a:rPr lang="es-ES_tradnl" dirty="0"/>
              <a:t>/</a:t>
            </a:r>
            <a:r>
              <a:rPr lang="es-ES_tradnl" dirty="0" err="1"/>
              <a:t>mapting</a:t>
            </a:r>
            <a:r>
              <a:rPr lang="es-ES_tradnl" dirty="0"/>
              <a:t>/ 		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79FC01-5110-4748-B04B-CE42BF4B113C}"/>
              </a:ext>
            </a:extLst>
          </p:cNvPr>
          <p:cNvSpPr txBox="1">
            <a:spLocks/>
          </p:cNvSpPr>
          <p:nvPr/>
        </p:nvSpPr>
        <p:spPr>
          <a:xfrm>
            <a:off x="3977061" y="2322299"/>
            <a:ext cx="4776416" cy="363651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C691F-CCF9-A347-9A43-28D16AF6A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188" y="0"/>
            <a:ext cx="1166812" cy="77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533" y="1984844"/>
            <a:ext cx="3330146" cy="4710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5852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{4D454BFD-B808-D04C-871E-50815AEC8FC1}tf10001121</Template>
  <TotalTime>507</TotalTime>
  <Words>590</Words>
  <Application>Microsoft Macintosh PowerPoint</Application>
  <PresentationFormat>On-screen Show (4:3)</PresentationFormat>
  <Paragraphs>81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Century Gothic</vt:lpstr>
      <vt:lpstr>Trebuchet MS</vt:lpstr>
      <vt:lpstr>Wingdings 2</vt:lpstr>
      <vt:lpstr>Quotable</vt:lpstr>
      <vt:lpstr>PowerPoint Presentation</vt:lpstr>
      <vt:lpstr>Descargue la App </vt:lpstr>
      <vt:lpstr>Cree su Cuenta</vt:lpstr>
      <vt:lpstr>Cómo subir ODSs</vt:lpstr>
      <vt:lpstr>Los Principios de  la Carta de la Tierra</vt:lpstr>
      <vt:lpstr>Rueda ODS</vt:lpstr>
      <vt:lpstr>Principios de la Carta de la Tierra</vt:lpstr>
      <vt:lpstr>Feed de MAPTING</vt:lpstr>
      <vt:lpstr>PowerPoint Presentation</vt:lpstr>
      <vt:lpstr>Principios de la Carta de la Tierra</vt:lpstr>
      <vt:lpstr>Mapa Global</vt:lpstr>
      <vt:lpstr>Mapa Global</vt:lpstr>
      <vt:lpstr>ODS</vt:lpstr>
      <vt:lpstr>Más ajustes</vt:lpstr>
      <vt:lpstr>Aprenda más sobre MAPTING</vt:lpstr>
      <vt:lpstr>¿Aún sigue confundida/o?</vt:lpstr>
      <vt:lpstr>Otras formas de involucrarse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Mapting</dc:title>
  <dc:creator>Christine Lacayo</dc:creator>
  <cp:lastModifiedBy>Ilka Walker-vera</cp:lastModifiedBy>
  <cp:revision>41</cp:revision>
  <dcterms:created xsi:type="dcterms:W3CDTF">2018-06-27T17:23:49Z</dcterms:created>
  <dcterms:modified xsi:type="dcterms:W3CDTF">2018-07-05T21:51:36Z</dcterms:modified>
</cp:coreProperties>
</file>